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9" r:id="rId3"/>
    <p:sldId id="261" r:id="rId4"/>
    <p:sldId id="262" r:id="rId5"/>
    <p:sldId id="263"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54" autoAdjust="0"/>
  </p:normalViewPr>
  <p:slideViewPr>
    <p:cSldViewPr>
      <p:cViewPr varScale="1">
        <p:scale>
          <a:sx n="104" d="100"/>
          <a:sy n="104" d="100"/>
        </p:scale>
        <p:origin x="-174"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fld id="{B7BC5125-1F36-4631-A36F-8B8ED49B5D35}" type="datetimeFigureOut">
              <a:rPr lang="en-US" smtClean="0"/>
              <a:pPr/>
              <a:t>9/24/2010</a:t>
            </a:fld>
            <a:endParaRPr lang="en-US"/>
          </a:p>
        </p:txBody>
      </p:sp>
      <p:sp>
        <p:nvSpPr>
          <p:cNvPr id="17" name="Footer Placeholder 16"/>
          <p:cNvSpPr>
            <a:spLocks noGrp="1"/>
          </p:cNvSpPr>
          <p:nvPr>
            <p:ph type="ftr" sz="quarter" idx="11"/>
          </p:nvPr>
        </p:nvSpPr>
        <p:spPr/>
        <p:txBody>
          <a:bodyPr/>
          <a:lstStyle>
            <a:extLst/>
          </a:lstStyle>
          <a:p>
            <a:endParaRPr lang="en-US"/>
          </a:p>
        </p:txBody>
      </p:sp>
      <p:sp>
        <p:nvSpPr>
          <p:cNvPr id="29" name="Slide Number Placeholder 28"/>
          <p:cNvSpPr>
            <a:spLocks noGrp="1"/>
          </p:cNvSpPr>
          <p:nvPr>
            <p:ph type="sldNum" sz="quarter" idx="12"/>
          </p:nvPr>
        </p:nvSpPr>
        <p:spPr/>
        <p:txBody>
          <a:bodyPr/>
          <a:lstStyle>
            <a:extLst/>
          </a:lstStyle>
          <a:p>
            <a:fld id="{DA326790-A15A-44B6-85BB-30FBBC6434F8}" type="slidenum">
              <a:rPr lang="en-US" smtClean="0"/>
              <a:pPr/>
              <a:t>‹#›</a:t>
            </a:fld>
            <a:endParaRPr lang="en-US"/>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7BC5125-1F36-4631-A36F-8B8ED49B5D35}" type="datetimeFigureOut">
              <a:rPr lang="en-US" smtClean="0"/>
              <a:pPr/>
              <a:t>9/24/2010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DA326790-A15A-44B6-85BB-30FBBC6434F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7BC5125-1F36-4631-A36F-8B8ED49B5D35}" type="datetimeFigureOut">
              <a:rPr lang="en-US" smtClean="0"/>
              <a:pPr/>
              <a:t>9/24/2010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DA326790-A15A-44B6-85BB-30FBBC6434F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7BC5125-1F36-4631-A36F-8B8ED49B5D35}" type="datetimeFigureOut">
              <a:rPr lang="en-US" smtClean="0"/>
              <a:pPr/>
              <a:t>9/24/2010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DA326790-A15A-44B6-85BB-30FBBC6434F8}"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B7BC5125-1F36-4631-A36F-8B8ED49B5D35}" type="datetimeFigureOut">
              <a:rPr lang="en-US" smtClean="0"/>
              <a:pPr/>
              <a:t>9/24/2010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DA326790-A15A-44B6-85BB-30FBBC6434F8}" type="slidenum">
              <a:rPr lang="en-US" smtClean="0"/>
              <a:pPr/>
              <a:t>‹#›</a:t>
            </a:fld>
            <a:endParaRPr lang="en-US"/>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B7BC5125-1F36-4631-A36F-8B8ED49B5D35}" type="datetimeFigureOut">
              <a:rPr lang="en-US" smtClean="0"/>
              <a:pPr/>
              <a:t>9/24/2010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DA326790-A15A-44B6-85BB-30FBBC6434F8}"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B7BC5125-1F36-4631-A36F-8B8ED49B5D35}" type="datetimeFigureOut">
              <a:rPr lang="en-US" smtClean="0"/>
              <a:pPr/>
              <a:t>9/24/2010</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DA326790-A15A-44B6-85BB-30FBBC6434F8}" type="slidenum">
              <a:rPr lang="en-US" smtClean="0"/>
              <a:pPr/>
              <a:t>‹#›</a:t>
            </a:fld>
            <a:endParaRPr lang="en-US"/>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B7BC5125-1F36-4631-A36F-8B8ED49B5D35}" type="datetimeFigureOut">
              <a:rPr lang="en-US" smtClean="0"/>
              <a:pPr/>
              <a:t>9/24/2010</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DA326790-A15A-44B6-85BB-30FBBC6434F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B7BC5125-1F36-4631-A36F-8B8ED49B5D35}" type="datetimeFigureOut">
              <a:rPr lang="en-US" smtClean="0"/>
              <a:pPr/>
              <a:t>9/24/2010</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DA326790-A15A-44B6-85BB-30FBBC6434F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B7BC5125-1F36-4631-A36F-8B8ED49B5D35}" type="datetimeFigureOut">
              <a:rPr lang="en-US" smtClean="0"/>
              <a:pPr/>
              <a:t>9/24/2010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DA326790-A15A-44B6-85BB-30FBBC6434F8}"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smtClean="0"/>
              <a:t>Click icon to add picture</a:t>
            </a:r>
            <a:endParaRPr kumimoji="0" lang="en-US"/>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extLst/>
          </a:lstStyle>
          <a:p>
            <a:fld id="{B7BC5125-1F36-4631-A36F-8B8ED49B5D35}" type="datetimeFigureOut">
              <a:rPr lang="en-US" smtClean="0"/>
              <a:pPr/>
              <a:t>9/24/2010</a:t>
            </a:fld>
            <a:endParaRPr lang="en-US"/>
          </a:p>
        </p:txBody>
      </p:sp>
      <p:sp>
        <p:nvSpPr>
          <p:cNvPr id="6" name="Footer Placeholder 5"/>
          <p:cNvSpPr>
            <a:spLocks noGrp="1"/>
          </p:cNvSpPr>
          <p:nvPr>
            <p:ph type="ftr" sz="quarter" idx="11"/>
          </p:nvPr>
        </p:nvSpPr>
        <p:spPr>
          <a:xfrm>
            <a:off x="914400" y="55499"/>
            <a:ext cx="5562600" cy="365125"/>
          </a:xfrm>
        </p:spPr>
        <p:txBody>
          <a:bodyPr/>
          <a:lstStyle>
            <a:extLst/>
          </a:lstStyle>
          <a:p>
            <a:endParaRPr lang="en-US"/>
          </a:p>
        </p:txBody>
      </p:sp>
      <p:sp>
        <p:nvSpPr>
          <p:cNvPr id="7" name="Slide Number Placeholder 6"/>
          <p:cNvSpPr>
            <a:spLocks noGrp="1"/>
          </p:cNvSpPr>
          <p:nvPr>
            <p:ph type="sldNum" sz="quarter" idx="12"/>
          </p:nvPr>
        </p:nvSpPr>
        <p:spPr>
          <a:xfrm>
            <a:off x="8610600" y="55499"/>
            <a:ext cx="457200" cy="365125"/>
          </a:xfrm>
        </p:spPr>
        <p:txBody>
          <a:bodyPr/>
          <a:lstStyle>
            <a:extLst/>
          </a:lstStyle>
          <a:p>
            <a:fld id="{DA326790-A15A-44B6-85BB-30FBBC6434F8}"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B7BC5125-1F36-4631-A36F-8B8ED49B5D35}" type="datetimeFigureOut">
              <a:rPr lang="en-US" smtClean="0"/>
              <a:pPr/>
              <a:t>9/24/2010</a:t>
            </a:fld>
            <a:endParaRPr lang="en-US"/>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en-US"/>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DA326790-A15A-44B6-85BB-30FBBC6434F8}"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Timeline of television</a:t>
            </a:r>
            <a:endParaRPr lang="en-US" dirty="0"/>
          </a:p>
        </p:txBody>
      </p:sp>
      <p:sp>
        <p:nvSpPr>
          <p:cNvPr id="3" name="Subtitle 2"/>
          <p:cNvSpPr>
            <a:spLocks noGrp="1"/>
          </p:cNvSpPr>
          <p:nvPr>
            <p:ph type="subTitle" idx="1"/>
          </p:nvPr>
        </p:nvSpPr>
        <p:spPr/>
        <p:txBody>
          <a:bodyPr/>
          <a:lstStyle/>
          <a:p>
            <a:endParaRPr lang="en-US" dirty="0"/>
          </a:p>
        </p:txBody>
      </p:sp>
      <p:pic>
        <p:nvPicPr>
          <p:cNvPr id="5" name="Picture 4" descr="untitled.bmp"/>
          <p:cNvPicPr>
            <a:picLocks noChangeAspect="1"/>
          </p:cNvPicPr>
          <p:nvPr/>
        </p:nvPicPr>
        <p:blipFill>
          <a:blip r:embed="rId2" cstate="print"/>
          <a:stretch>
            <a:fillRect/>
          </a:stretch>
        </p:blipFill>
        <p:spPr>
          <a:xfrm>
            <a:off x="914400" y="1219200"/>
            <a:ext cx="4114800" cy="31242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Comparing TV’s</a:t>
            </a:r>
            <a:endParaRPr lang="en-US" dirty="0"/>
          </a:p>
        </p:txBody>
      </p:sp>
      <p:sp>
        <p:nvSpPr>
          <p:cNvPr id="3" name="Text Placeholder 2"/>
          <p:cNvSpPr>
            <a:spLocks noGrp="1"/>
          </p:cNvSpPr>
          <p:nvPr>
            <p:ph type="body" idx="1"/>
          </p:nvPr>
        </p:nvSpPr>
        <p:spPr/>
        <p:txBody>
          <a:bodyPr/>
          <a:lstStyle/>
          <a:p>
            <a:r>
              <a:rPr lang="en-US" dirty="0" smtClean="0"/>
              <a:t>Past television</a:t>
            </a:r>
            <a:endParaRPr lang="en-US" dirty="0"/>
          </a:p>
        </p:txBody>
      </p:sp>
      <p:sp>
        <p:nvSpPr>
          <p:cNvPr id="4" name="Text Placeholder 3"/>
          <p:cNvSpPr>
            <a:spLocks noGrp="1"/>
          </p:cNvSpPr>
          <p:nvPr>
            <p:ph type="body" sz="half" idx="3"/>
          </p:nvPr>
        </p:nvSpPr>
        <p:spPr/>
        <p:txBody>
          <a:bodyPr/>
          <a:lstStyle/>
          <a:p>
            <a:r>
              <a:rPr lang="en-US" dirty="0" smtClean="0"/>
              <a:t>Present Television</a:t>
            </a:r>
            <a:endParaRPr lang="en-US" dirty="0"/>
          </a:p>
        </p:txBody>
      </p:sp>
      <p:pic>
        <p:nvPicPr>
          <p:cNvPr id="7" name="Content Placeholder 6" descr="transvision_10-med.jpg"/>
          <p:cNvPicPr>
            <a:picLocks noGrp="1" noChangeAspect="1"/>
          </p:cNvPicPr>
          <p:nvPr>
            <p:ph sz="quarter" idx="2"/>
          </p:nvPr>
        </p:nvPicPr>
        <p:blipFill>
          <a:blip r:embed="rId2" cstate="print"/>
          <a:stretch>
            <a:fillRect/>
          </a:stretch>
        </p:blipFill>
        <p:spPr>
          <a:xfrm>
            <a:off x="1334294" y="3486150"/>
            <a:ext cx="2286000" cy="1905000"/>
          </a:xfrm>
        </p:spPr>
      </p:pic>
      <p:pic>
        <p:nvPicPr>
          <p:cNvPr id="8" name="Content Placeholder 7" descr="untitled.bmp"/>
          <p:cNvPicPr>
            <a:picLocks noGrp="1" noChangeAspect="1"/>
          </p:cNvPicPr>
          <p:nvPr>
            <p:ph sz="quarter" idx="4"/>
          </p:nvPr>
        </p:nvPicPr>
        <p:blipFill>
          <a:blip r:embed="rId3" cstate="print"/>
          <a:stretch>
            <a:fillRect/>
          </a:stretch>
        </p:blipFill>
        <p:spPr>
          <a:xfrm>
            <a:off x="5410200" y="3505200"/>
            <a:ext cx="2133600" cy="1981200"/>
          </a:xfr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first TV</a:t>
            </a:r>
            <a:endParaRPr lang="en-US" dirty="0"/>
          </a:p>
        </p:txBody>
      </p:sp>
      <p:sp>
        <p:nvSpPr>
          <p:cNvPr id="3" name="Content Placeholder 2"/>
          <p:cNvSpPr>
            <a:spLocks noGrp="1"/>
          </p:cNvSpPr>
          <p:nvPr>
            <p:ph idx="1"/>
          </p:nvPr>
        </p:nvSpPr>
        <p:spPr/>
        <p:txBody>
          <a:bodyPr/>
          <a:lstStyle/>
          <a:p>
            <a:r>
              <a:rPr lang="en-US" dirty="0" smtClean="0"/>
              <a:t>1926- John Baird was the first demonstrator of the television. He demonstrated the first television in  </a:t>
            </a:r>
            <a:r>
              <a:rPr lang="en-US" dirty="0" smtClean="0"/>
              <a:t>L</a:t>
            </a:r>
            <a:r>
              <a:rPr lang="en-US" dirty="0" smtClean="0"/>
              <a:t>ondon. The date of this occasion was January 26, 1926.</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Man’s Best Friend</a:t>
            </a:r>
            <a:endParaRPr lang="en-US" dirty="0"/>
          </a:p>
        </p:txBody>
      </p:sp>
      <p:sp>
        <p:nvSpPr>
          <p:cNvPr id="3" name="Content Placeholder 2"/>
          <p:cNvSpPr>
            <a:spLocks noGrp="1"/>
          </p:cNvSpPr>
          <p:nvPr>
            <p:ph idx="1"/>
          </p:nvPr>
        </p:nvSpPr>
        <p:spPr/>
        <p:txBody>
          <a:bodyPr/>
          <a:lstStyle/>
          <a:p>
            <a:r>
              <a:rPr lang="en-US" dirty="0" smtClean="0"/>
              <a:t>The first remote control was invented in 1956 by a man named Robert Adler. It was considered man’s new best friend. The remote allowed people to control the TV such as turning the channel and turning the volume up and down.</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First Satellite</a:t>
            </a:r>
            <a:endParaRPr lang="en-US" dirty="0"/>
          </a:p>
        </p:txBody>
      </p:sp>
      <p:sp>
        <p:nvSpPr>
          <p:cNvPr id="3" name="Content Placeholder 2"/>
          <p:cNvSpPr>
            <a:spLocks noGrp="1"/>
          </p:cNvSpPr>
          <p:nvPr>
            <p:ph idx="1"/>
          </p:nvPr>
        </p:nvSpPr>
        <p:spPr/>
        <p:txBody>
          <a:bodyPr/>
          <a:lstStyle/>
          <a:p>
            <a:r>
              <a:rPr lang="en-US" dirty="0" smtClean="0"/>
              <a:t>AT&amp;T launches Telstar the first satellite to carry out TV broadcasts throughout America. The satellite has become more broader and allow people to watch any channel in the world.</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92</TotalTime>
  <Words>122</Words>
  <Application>Microsoft Office PowerPoint</Application>
  <PresentationFormat>On-screen Show (4:3)</PresentationFormat>
  <Paragraphs>10</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Metro</vt:lpstr>
      <vt:lpstr>Timeline of television</vt:lpstr>
      <vt:lpstr>Comparing TV’s</vt:lpstr>
      <vt:lpstr>The first TV</vt:lpstr>
      <vt:lpstr>Man’s Best Friend</vt:lpstr>
      <vt:lpstr>First Satellite</vt:lpstr>
    </vt:vector>
  </TitlesOfParts>
  <Company>BCPSS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Timeline of television</dc:title>
  <dc:creator>student</dc:creator>
  <cp:lastModifiedBy>student</cp:lastModifiedBy>
  <cp:revision>12</cp:revision>
  <dcterms:created xsi:type="dcterms:W3CDTF">2010-09-21T16:43:18Z</dcterms:created>
  <dcterms:modified xsi:type="dcterms:W3CDTF">2010-09-24T17:05:44Z</dcterms:modified>
</cp:coreProperties>
</file>